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7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1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8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9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5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2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3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9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8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6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2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2C2B-E4B9-4588-B7D7-5CB9D44E2D5E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76200" y="274638"/>
            <a:ext cx="90678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7030A0"/>
                </a:solidFill>
              </a:rPr>
              <a:t>Me llamo ____________ Clase 701</a:t>
            </a:r>
            <a:br>
              <a:rPr lang="en-US" smtClean="0">
                <a:solidFill>
                  <a:srgbClr val="7030A0"/>
                </a:solidFill>
              </a:rPr>
            </a:br>
            <a:r>
              <a:rPr lang="en-US" smtClean="0">
                <a:solidFill>
                  <a:srgbClr val="7030A0"/>
                </a:solidFill>
              </a:rPr>
              <a:t>La fecha el 16 de abril del 2018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Proposito # 57:</a:t>
            </a:r>
            <a:r>
              <a:rPr lang="en-US" smtClean="0"/>
              <a:t>¿ te interesan los deportes o te aburren?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smtClean="0">
                <a:solidFill>
                  <a:srgbClr val="00B050"/>
                </a:solidFill>
              </a:rPr>
              <a:t>L.O: to learn express interests, likes and dislikes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Copia y responde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¿Juegas muchos deportes?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¿Te gusta jugar baloncesto?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¿Que deporte juegas mucho?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37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Un </a:t>
            </a:r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verbo</a:t>
            </a:r>
            <a:r>
              <a:rPr lang="en-US" dirty="0" smtClean="0">
                <a:solidFill>
                  <a:srgbClr val="FF0000"/>
                </a:solidFill>
              </a:rPr>
              <a:t> GUSTAR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15400" cy="4525963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Recuerda</a:t>
            </a:r>
            <a:r>
              <a:rPr lang="en-US" dirty="0" smtClean="0"/>
              <a:t> solo hay 2 </a:t>
            </a:r>
            <a:r>
              <a:rPr lang="en-US" dirty="0" err="1" smtClean="0"/>
              <a:t>formas</a:t>
            </a:r>
            <a:r>
              <a:rPr lang="en-US" dirty="0" smtClean="0"/>
              <a:t> del </a:t>
            </a:r>
            <a:r>
              <a:rPr lang="en-US" dirty="0" err="1" smtClean="0"/>
              <a:t>verbo</a:t>
            </a:r>
            <a:r>
              <a:rPr lang="en-US" dirty="0" smtClean="0"/>
              <a:t> GUSTAR </a:t>
            </a:r>
            <a:r>
              <a:rPr lang="en-US" i="1" dirty="0" smtClean="0"/>
              <a:t>(to like)</a:t>
            </a:r>
          </a:p>
          <a:p>
            <a:pPr marL="0" indent="0">
              <a:buNone/>
            </a:pPr>
            <a:r>
              <a:rPr lang="en-US" dirty="0" smtClean="0"/>
              <a:t>		 </a:t>
            </a:r>
            <a:r>
              <a:rPr lang="en-US" i="1" dirty="0" smtClean="0"/>
              <a:t>singular         plural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		 GUST</a:t>
            </a:r>
            <a:r>
              <a:rPr lang="en-US" dirty="0" smtClean="0">
                <a:solidFill>
                  <a:srgbClr val="00B050"/>
                </a:solidFill>
              </a:rPr>
              <a:t>A</a:t>
            </a:r>
            <a:r>
              <a:rPr lang="en-US" dirty="0" smtClean="0"/>
              <a:t>	GUST</a:t>
            </a:r>
            <a:r>
              <a:rPr lang="en-US" dirty="0" smtClean="0">
                <a:solidFill>
                  <a:srgbClr val="00B050"/>
                </a:solidFill>
              </a:rPr>
              <a:t>AN</a:t>
            </a:r>
            <a:endParaRPr lang="en-US" dirty="0" smtClean="0"/>
          </a:p>
          <a:p>
            <a:r>
              <a:rPr lang="en-US" dirty="0" smtClean="0"/>
              <a:t>GUSTAR se </a:t>
            </a:r>
            <a:r>
              <a:rPr lang="en-US" dirty="0" err="1" smtClean="0"/>
              <a:t>usa</a:t>
            </a:r>
            <a:r>
              <a:rPr lang="en-US" dirty="0" smtClean="0"/>
              <a:t> con los </a:t>
            </a:r>
            <a:r>
              <a:rPr lang="en-US" dirty="0" err="1" smtClean="0"/>
              <a:t>pronombres</a:t>
            </a:r>
            <a:r>
              <a:rPr lang="en-US" dirty="0" smtClean="0"/>
              <a:t> </a:t>
            </a:r>
            <a:r>
              <a:rPr lang="en-US" dirty="0" err="1" smtClean="0"/>
              <a:t>reflexivos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		     </a:t>
            </a:r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TE</a:t>
            </a:r>
          </a:p>
          <a:p>
            <a:pPr marL="457200" lvl="1" indent="0">
              <a:buNone/>
            </a:pPr>
            <a:r>
              <a:rPr lang="en-US" i="1" dirty="0" err="1" smtClean="0"/>
              <a:t>ejemplo</a:t>
            </a:r>
            <a:r>
              <a:rPr lang="en-US" i="1" dirty="0" smtClean="0"/>
              <a:t>:</a:t>
            </a:r>
          </a:p>
          <a:p>
            <a:pPr marL="457200" lvl="1" indent="0">
              <a:buNone/>
            </a:pPr>
            <a:r>
              <a:rPr lang="en-US" i="1" dirty="0" smtClean="0"/>
              <a:t>-</a:t>
            </a:r>
            <a:r>
              <a:rPr lang="en-US" dirty="0" smtClean="0">
                <a:solidFill>
                  <a:srgbClr val="0070C0"/>
                </a:solidFill>
              </a:rPr>
              <a:t>Me</a:t>
            </a:r>
            <a:r>
              <a:rPr lang="en-US" dirty="0" smtClean="0"/>
              <a:t> </a:t>
            </a:r>
            <a:r>
              <a:rPr lang="en-US" dirty="0" err="1" smtClean="0"/>
              <a:t>gust</a:t>
            </a:r>
            <a:r>
              <a:rPr lang="en-US" dirty="0" err="1" smtClean="0">
                <a:solidFill>
                  <a:srgbClr val="00B050"/>
                </a:solidFill>
              </a:rPr>
              <a:t>a</a:t>
            </a:r>
            <a:r>
              <a:rPr lang="en-US" dirty="0" smtClean="0"/>
              <a:t> el </a:t>
            </a:r>
            <a:r>
              <a:rPr lang="en-US" dirty="0" err="1" smtClean="0"/>
              <a:t>helado</a:t>
            </a:r>
            <a:r>
              <a:rPr lang="en-US" i="1" dirty="0" smtClean="0"/>
              <a:t>(use </a:t>
            </a:r>
            <a:r>
              <a:rPr lang="en-US" i="1" dirty="0" err="1" smtClean="0"/>
              <a:t>gusta</a:t>
            </a:r>
            <a:r>
              <a:rPr lang="en-US" i="1" dirty="0" smtClean="0"/>
              <a:t> because its one ice cream)</a:t>
            </a:r>
          </a:p>
          <a:p>
            <a:pPr marL="457200" lvl="1" indent="0">
              <a:buNone/>
            </a:pPr>
            <a:r>
              <a:rPr lang="en-US" i="1" dirty="0" smtClean="0"/>
              <a:t>-</a:t>
            </a:r>
            <a:r>
              <a:rPr lang="en-US" dirty="0" smtClean="0">
                <a:solidFill>
                  <a:srgbClr val="0070C0"/>
                </a:solidFill>
              </a:rPr>
              <a:t>Me</a:t>
            </a:r>
            <a:r>
              <a:rPr lang="en-US" dirty="0" smtClean="0"/>
              <a:t> </a:t>
            </a:r>
            <a:r>
              <a:rPr lang="en-US" dirty="0" err="1" smtClean="0"/>
              <a:t>gust</a:t>
            </a:r>
            <a:r>
              <a:rPr lang="en-US" dirty="0" err="1" smtClean="0">
                <a:solidFill>
                  <a:srgbClr val="00B050"/>
                </a:solidFill>
              </a:rPr>
              <a:t>an</a:t>
            </a:r>
            <a:r>
              <a:rPr lang="en-US" dirty="0" smtClean="0"/>
              <a:t> los </a:t>
            </a:r>
            <a:r>
              <a:rPr lang="en-US" dirty="0" err="1" smtClean="0"/>
              <a:t>helados</a:t>
            </a:r>
            <a:r>
              <a:rPr lang="en-US" dirty="0" smtClean="0"/>
              <a:t> </a:t>
            </a:r>
            <a:r>
              <a:rPr lang="en-US" i="1" dirty="0" smtClean="0"/>
              <a:t>(use </a:t>
            </a:r>
            <a:r>
              <a:rPr lang="en-US" i="1" dirty="0" err="1" smtClean="0"/>
              <a:t>gustan</a:t>
            </a:r>
            <a:r>
              <a:rPr lang="en-US" i="1" dirty="0" smtClean="0"/>
              <a:t> because its more than one ice cream</a:t>
            </a:r>
          </a:p>
        </p:txBody>
      </p:sp>
    </p:spTree>
    <p:extLst>
      <p:ext uri="{BB962C8B-B14F-4D97-AF65-F5344CB8AC3E}">
        <p14:creationId xmlns:p14="http://schemas.microsoft.com/office/powerpoint/2010/main" val="111059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Los </a:t>
            </a:r>
            <a:r>
              <a:rPr lang="en-US" dirty="0" err="1" smtClean="0">
                <a:solidFill>
                  <a:srgbClr val="FF0000"/>
                </a:solidFill>
              </a:rPr>
              <a:t>verbos</a:t>
            </a:r>
            <a:r>
              <a:rPr lang="en-US" dirty="0" smtClean="0">
                <a:solidFill>
                  <a:srgbClr val="FF0000"/>
                </a:solidFill>
              </a:rPr>
              <a:t> INTERESAR, ABURRIR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verbos</a:t>
            </a:r>
            <a:r>
              <a:rPr lang="en-US" dirty="0" smtClean="0"/>
              <a:t> </a:t>
            </a:r>
            <a:r>
              <a:rPr lang="en-US" b="1" dirty="0" err="1" smtClean="0"/>
              <a:t>interesar</a:t>
            </a:r>
            <a:r>
              <a:rPr lang="en-US" b="1" dirty="0" smtClean="0"/>
              <a:t> </a:t>
            </a:r>
            <a:r>
              <a:rPr lang="en-US" i="1" dirty="0" smtClean="0"/>
              <a:t>(to interest)</a:t>
            </a:r>
            <a:r>
              <a:rPr lang="en-US" b="1" dirty="0" smtClean="0"/>
              <a:t> </a:t>
            </a:r>
            <a:r>
              <a:rPr lang="en-US" dirty="0" smtClean="0"/>
              <a:t>y </a:t>
            </a:r>
            <a:r>
              <a:rPr lang="en-US" b="1" dirty="0" err="1" smtClean="0"/>
              <a:t>aburrir</a:t>
            </a:r>
            <a:r>
              <a:rPr lang="en-US" dirty="0" smtClean="0"/>
              <a:t> </a:t>
            </a:r>
            <a:r>
              <a:rPr lang="en-US" i="1" dirty="0" smtClean="0"/>
              <a:t>(to bore)</a:t>
            </a:r>
            <a:r>
              <a:rPr lang="en-US" dirty="0" smtClean="0"/>
              <a:t> </a:t>
            </a:r>
            <a:r>
              <a:rPr lang="en-US" dirty="0" err="1" smtClean="0"/>
              <a:t>funcionan</a:t>
            </a:r>
            <a:r>
              <a:rPr lang="en-US" dirty="0" smtClean="0"/>
              <a:t> </a:t>
            </a:r>
            <a:r>
              <a:rPr lang="en-US" dirty="0" err="1" smtClean="0"/>
              <a:t>igual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el </a:t>
            </a:r>
            <a:r>
              <a:rPr lang="en-US" dirty="0" err="1" smtClean="0"/>
              <a:t>verbo</a:t>
            </a:r>
            <a:r>
              <a:rPr lang="en-US" dirty="0" smtClean="0"/>
              <a:t> </a:t>
            </a:r>
            <a:r>
              <a:rPr lang="en-US" b="1" dirty="0" err="1" smtClean="0"/>
              <a:t>gustar</a:t>
            </a:r>
            <a:r>
              <a:rPr lang="en-US" b="1" dirty="0" smtClean="0"/>
              <a:t>. </a:t>
            </a:r>
            <a:r>
              <a:rPr lang="en-US" dirty="0" smtClean="0"/>
              <a:t>Y se </a:t>
            </a:r>
            <a:r>
              <a:rPr lang="en-US" dirty="0" err="1" smtClean="0"/>
              <a:t>usan</a:t>
            </a:r>
            <a:r>
              <a:rPr lang="en-US" dirty="0" smtClean="0"/>
              <a:t> </a:t>
            </a:r>
            <a:r>
              <a:rPr lang="en-US" dirty="0" err="1" smtClean="0"/>
              <a:t>igual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ingles y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español</a:t>
            </a:r>
            <a:r>
              <a:rPr lang="en-US" dirty="0" smtClean="0"/>
              <a:t>.  Mira los </a:t>
            </a:r>
            <a:r>
              <a:rPr lang="en-US" dirty="0" err="1" smtClean="0"/>
              <a:t>ejemplos</a:t>
            </a:r>
            <a:r>
              <a:rPr lang="en-US" dirty="0" smtClean="0"/>
              <a:t>: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¿</a:t>
            </a:r>
            <a:r>
              <a:rPr lang="en-US" b="1" dirty="0" err="1" smtClean="0">
                <a:solidFill>
                  <a:srgbClr val="0070C0"/>
                </a:solidFill>
              </a:rPr>
              <a:t>Te</a:t>
            </a:r>
            <a:r>
              <a:rPr lang="en-US" b="1" dirty="0" smtClean="0"/>
              <a:t> </a:t>
            </a:r>
            <a:r>
              <a:rPr lang="en-US" b="1" dirty="0" err="1" smtClean="0"/>
              <a:t>aburr</a:t>
            </a:r>
            <a:r>
              <a:rPr lang="en-US" b="1" dirty="0" err="1" smtClean="0">
                <a:solidFill>
                  <a:srgbClr val="00B050"/>
                </a:solidFill>
              </a:rPr>
              <a:t>e</a:t>
            </a:r>
            <a:r>
              <a:rPr lang="en-US" b="1" dirty="0" smtClean="0"/>
              <a:t> </a:t>
            </a:r>
            <a:r>
              <a:rPr lang="en-US" dirty="0" smtClean="0"/>
              <a:t>el </a:t>
            </a:r>
            <a:r>
              <a:rPr lang="en-US" dirty="0" err="1" smtClean="0"/>
              <a:t>beisbol</a:t>
            </a:r>
            <a:r>
              <a:rPr lang="en-US" dirty="0" smtClean="0"/>
              <a:t>?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No, el </a:t>
            </a:r>
            <a:r>
              <a:rPr lang="en-US" dirty="0" err="1" smtClean="0"/>
              <a:t>beisbol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me</a:t>
            </a:r>
            <a:r>
              <a:rPr lang="en-US" b="1" dirty="0" smtClean="0"/>
              <a:t> </a:t>
            </a:r>
            <a:r>
              <a:rPr lang="en-US" b="1" dirty="0" err="1" smtClean="0"/>
              <a:t>interes</a:t>
            </a:r>
            <a:r>
              <a:rPr lang="en-US" b="1" dirty="0" err="1" smtClean="0">
                <a:solidFill>
                  <a:srgbClr val="00B050"/>
                </a:solidFill>
              </a:rPr>
              <a:t>a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857250" lvl="1" indent="-457200">
              <a:buFontTx/>
              <a:buChar char="-"/>
            </a:pPr>
            <a:r>
              <a:rPr lang="en-US" dirty="0" smtClean="0"/>
              <a:t>¿</a:t>
            </a:r>
            <a:r>
              <a:rPr lang="en-US" b="1" dirty="0" err="1" smtClean="0">
                <a:solidFill>
                  <a:srgbClr val="0070C0"/>
                </a:solidFill>
              </a:rPr>
              <a:t>Te</a:t>
            </a:r>
            <a:r>
              <a:rPr lang="en-US" b="1" dirty="0" smtClean="0"/>
              <a:t> </a:t>
            </a:r>
            <a:r>
              <a:rPr lang="en-US" b="1" dirty="0" err="1" smtClean="0"/>
              <a:t>aburr</a:t>
            </a:r>
            <a:r>
              <a:rPr lang="en-US" b="1" dirty="0" err="1" smtClean="0">
                <a:solidFill>
                  <a:srgbClr val="00B050"/>
                </a:solidFill>
              </a:rPr>
              <a:t>en</a:t>
            </a:r>
            <a:r>
              <a:rPr lang="en-US" b="1" dirty="0" smtClean="0"/>
              <a:t> </a:t>
            </a:r>
            <a:r>
              <a:rPr lang="en-US" dirty="0" smtClean="0"/>
              <a:t>los </a:t>
            </a:r>
            <a:r>
              <a:rPr lang="en-US" dirty="0" err="1" smtClean="0"/>
              <a:t>deportes</a:t>
            </a:r>
            <a:r>
              <a:rPr lang="en-US" dirty="0" smtClean="0"/>
              <a:t>?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No, los </a:t>
            </a:r>
            <a:r>
              <a:rPr lang="en-US" dirty="0" err="1" smtClean="0"/>
              <a:t>deportes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me</a:t>
            </a:r>
            <a:r>
              <a:rPr lang="en-US" b="1" dirty="0" smtClean="0"/>
              <a:t> </a:t>
            </a:r>
            <a:r>
              <a:rPr lang="en-US" b="1" dirty="0" err="1" smtClean="0"/>
              <a:t>interes</a:t>
            </a:r>
            <a:r>
              <a:rPr lang="en-US" b="1" dirty="0" err="1" smtClean="0">
                <a:solidFill>
                  <a:srgbClr val="00B050"/>
                </a:solidFill>
              </a:rPr>
              <a:t>an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3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1066800"/>
            <a:ext cx="8534400" cy="5715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¿te gusta el futbol?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¿Que te gusta mas? ¿el futbol o el beisbol?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En general, ¿te gustan los deportes o no?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¿Te gustan el tenis y el golf?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¿Te gusta mas practicar un deporte o ser espectador(a)?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¿te interesa el curso de historia? ¿te gusta la historia?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¿Te interesa el curso de español? ¿Te gusta el español?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¿Te interesa la ciencia natural? ¿Te gustan las ciencias?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66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57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WORKBOOK:</a:t>
            </a:r>
          </a:p>
          <a:p>
            <a:pPr lvl="1"/>
            <a:r>
              <a:rPr lang="en-US" dirty="0" err="1"/>
              <a:t>Completa</a:t>
            </a:r>
            <a:r>
              <a:rPr lang="en-US" dirty="0"/>
              <a:t> p. 5.15</a:t>
            </a:r>
          </a:p>
          <a:p>
            <a:endParaRPr lang="en-US" dirty="0" smtClean="0"/>
          </a:p>
          <a:p>
            <a:r>
              <a:rPr lang="en-US" dirty="0" smtClean="0"/>
              <a:t>SIGN </a:t>
            </a:r>
            <a:r>
              <a:rPr lang="en-US" u="sng" dirty="0" smtClean="0"/>
              <a:t>Mini-</a:t>
            </a:r>
            <a:r>
              <a:rPr lang="en-US" u="sng" dirty="0" err="1" smtClean="0"/>
              <a:t>proyecto</a:t>
            </a:r>
            <a:r>
              <a:rPr lang="en-US" u="sng" dirty="0" smtClean="0"/>
              <a:t>: mi </a:t>
            </a:r>
            <a:r>
              <a:rPr lang="en-US" u="sng" dirty="0" err="1" smtClean="0"/>
              <a:t>equipo</a:t>
            </a:r>
            <a:r>
              <a:rPr lang="en-US" u="sng" dirty="0" smtClean="0"/>
              <a:t> de </a:t>
            </a:r>
            <a:r>
              <a:rPr lang="en-US" dirty="0" err="1" smtClean="0"/>
              <a:t>futbol</a:t>
            </a:r>
            <a:r>
              <a:rPr lang="en-US" dirty="0" smtClean="0"/>
              <a:t> by </a:t>
            </a:r>
            <a:r>
              <a:rPr lang="en-US" dirty="0" smtClean="0"/>
              <a:t>TOMORROW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79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8745</TotalTime>
  <Words>245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Un repaso del verbo GUSTAR</vt:lpstr>
      <vt:lpstr>Los verbos INTERESAR, ABURRIR</vt:lpstr>
      <vt:lpstr>PowerPoint Presentation</vt:lpstr>
      <vt:lpstr>Tarea # 57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el primero de diciembre del 2014</dc:title>
  <dc:creator>Helen Zumaeta</dc:creator>
  <cp:lastModifiedBy>Helen Zumaeta</cp:lastModifiedBy>
  <cp:revision>24</cp:revision>
  <dcterms:created xsi:type="dcterms:W3CDTF">2014-12-01T19:07:43Z</dcterms:created>
  <dcterms:modified xsi:type="dcterms:W3CDTF">2018-04-16T13:29:39Z</dcterms:modified>
</cp:coreProperties>
</file>